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2"/>
  </p:sldMasterIdLst>
  <p:notesMasterIdLst>
    <p:notesMasterId r:id="rId4"/>
  </p:notesMasterIdLst>
  <p:handoutMasterIdLst>
    <p:handoutMasterId r:id="rId5"/>
  </p:handoutMasterIdLst>
  <p:sldIdLst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0FF1CE12-B100-0000-0000-000000000002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80"/>
    <p:restoredTop sz="98757" autoAdjust="0"/>
  </p:normalViewPr>
  <p:slideViewPr>
    <p:cSldViewPr>
      <p:cViewPr>
        <p:scale>
          <a:sx n="75" d="100"/>
          <a:sy n="75" d="100"/>
        </p:scale>
        <p:origin x="-1038" y="-24"/>
      </p:cViewPr>
      <p:guideLst>
        <p:guide orient="horz" pos="2160"/>
        <p:guide pos="2880"/>
      </p:guideLst>
    </p:cSldViewPr>
  </p:slideViewPr>
  <p:outlineViewPr>
    <p:cViewPr>
      <p:scale>
        <a:sx n="1" d="1"/>
        <a:sy n="1" d="1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handoutMaster" Target="handoutMasters/handoutMaster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2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24" name="Rectangle 24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/>
          <a:p>
            <a:fld id="{A849C5AD-4428-4E9C-9C84-11B72C9365FB}" type="datetimeFigureOut">
              <a:rPr lang="en-US" smtClean="0"/>
              <a:pPr/>
              <a:t>5/10/2016</a:t>
            </a:fld>
            <a:endParaRPr lang="en-US" smtClean="0"/>
          </a:p>
        </p:txBody>
      </p:sp>
      <p:sp>
        <p:nvSpPr>
          <p:cNvPr id="30" name="Rectangle 30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18" name="Rectangle 18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8C596567-A38F-4CEF-B37F-9B9D120D62CE}" type="slidenum">
              <a:rPr lang="en-US" smtClean="0"/>
              <a:pPr/>
              <a:t>‹#›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4672738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4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15" name="Rectangle 15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/>
          <a:lstStyle/>
          <a:p>
            <a:fld id="{D7547E60-4BE7-4E4E-9AAA-5EE35AEC995C}" type="datetimeFigureOut">
              <a:rPr lang="en-US" smtClean="0"/>
              <a:pPr/>
              <a:t>5/10/2016</a:t>
            </a:fld>
            <a:endParaRPr lang="en-US" smtClean="0"/>
          </a:p>
        </p:txBody>
      </p:sp>
      <p:sp>
        <p:nvSpPr>
          <p:cNvPr id="23" name="Rectangle 2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anchor="ctr"/>
          <a:lstStyle/>
          <a:p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/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8" name="Rectangle 18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/>
          <a:lstStyle/>
          <a:p>
            <a:endParaRPr lang="en-US" smtClean="0"/>
          </a:p>
        </p:txBody>
      </p:sp>
      <p:sp>
        <p:nvSpPr>
          <p:cNvPr id="28" name="Rectangle 28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CA077768-21C8-4125-A345-258E48D2EED0}" type="slidenum">
              <a:rPr lang="en-US" smtClean="0"/>
              <a:pPr/>
              <a:t>‹#›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038460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rtl="0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.jpg"/>
          <p:cNvPicPr>
            <a:picLocks noChangeAspect="1"/>
          </p:cNvPicPr>
          <p:nvPr/>
        </p:nvPicPr>
        <p:blipFill>
          <a:blip r:embed="rId2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2.png"/>
          <p:cNvPicPr>
            <a:picLocks noChangeAspect="1"/>
          </p:cNvPicPr>
          <p:nvPr/>
        </p:nvPicPr>
        <p:blipFill>
          <a:blip r:embed="rId3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3.png"/>
          <p:cNvPicPr>
            <a:picLocks noChangeAspect="1"/>
          </p:cNvPicPr>
          <p:nvPr/>
        </p:nvPicPr>
        <p:blipFill>
          <a:blip r:embed="rId4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4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Rectangle 31"/>
          <p:cNvSpPr>
            <a:spLocks noGrp="1"/>
          </p:cNvSpPr>
          <p:nvPr>
            <p:ph type="subTitle" idx="1"/>
          </p:nvPr>
        </p:nvSpPr>
        <p:spPr>
          <a:xfrm>
            <a:off x="2492734" y="5094577"/>
            <a:ext cx="6194066" cy="925223"/>
          </a:xfrm>
        </p:spPr>
        <p:txBody>
          <a:bodyPr/>
          <a:lstStyle>
            <a:lvl1pPr marL="0" indent="0" algn="r">
              <a:buNone/>
              <a:defRPr sz="2800"/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hu-HU" smtClean="0"/>
              <a:t>Alcím mintájának szerkesztése</a:t>
            </a:r>
            <a:endParaRPr lang="en-US"/>
          </a:p>
        </p:txBody>
      </p:sp>
      <p:sp>
        <p:nvSpPr>
          <p:cNvPr id="5" name="Rectangle 5"/>
          <p:cNvSpPr>
            <a:spLocks noGrp="1"/>
          </p:cNvSpPr>
          <p:nvPr>
            <p:ph type="ctrTitle"/>
          </p:nvPr>
        </p:nvSpPr>
        <p:spPr>
          <a:xfrm>
            <a:off x="1108986" y="3606800"/>
            <a:ext cx="7577814" cy="1470025"/>
          </a:xfrm>
        </p:spPr>
        <p:txBody>
          <a:bodyPr anchor="b" anchorCtr="0"/>
          <a:lstStyle>
            <a:lvl1pPr algn="r">
              <a:defRPr sz="4000"/>
            </a:lvl1pPr>
          </a:lstStyle>
          <a:p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smtClean="0"/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thasábo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smtClean="0"/>
          </a:p>
        </p:txBody>
      </p:sp>
      <p:sp>
        <p:nvSpPr>
          <p:cNvPr id="11" name="Rectangle 11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smtClean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30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smtClean="0"/>
          </a:p>
        </p:txBody>
      </p:sp>
      <p:sp>
        <p:nvSpPr>
          <p:cNvPr id="17" name="Rectangle 17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smtClean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4FD69-4A85-4715-A222-ABB225B63BC6}" type="datetimeFigureOut">
              <a:rPr lang="en-US" smtClean="0"/>
              <a:pPr/>
              <a:t>5/10/2016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shade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5.png"/>
          <p:cNvPicPr>
            <a:picLocks noChangeAspect="1"/>
          </p:cNvPicPr>
          <p:nvPr/>
        </p:nvPicPr>
        <p:blipFill>
          <a:blip r:embed="rId9">
            <a:duotone>
              <a:schemeClr val="accent1"/>
              <a:srgbClr val="FFFFFF"/>
            </a:duotone>
          </a:blip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image6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" y="428"/>
            <a:ext cx="9142858" cy="685714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Rectangle 30"/>
          <p:cNvSpPr>
            <a:spLocks noGrp="1"/>
          </p:cNvSpPr>
          <p:nvPr>
            <p:ph type="title"/>
          </p:nvPr>
        </p:nvSpPr>
        <p:spPr>
          <a:xfrm>
            <a:off x="457200" y="359465"/>
            <a:ext cx="8229600" cy="1143000"/>
          </a:xfrm>
          <a:prstGeom prst="rect">
            <a:avLst/>
          </a:prstGeom>
        </p:spPr>
        <p:txBody>
          <a:bodyPr anchor="b" anchorCtr="0">
            <a:normAutofit/>
          </a:bodyPr>
          <a:lstStyle/>
          <a:p>
            <a:pPr algn="l"/>
            <a:r>
              <a:rPr lang="hu-HU" smtClean="0"/>
              <a:t>Mintacím szerkesztése</a:t>
            </a:r>
            <a:endParaRPr lang="en-US"/>
          </a:p>
        </p:txBody>
      </p:sp>
      <p:sp>
        <p:nvSpPr>
          <p:cNvPr id="12" name="Rectangle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en-US" dirty="0" smtClean="0"/>
          </a:p>
        </p:txBody>
      </p:sp>
      <p:sp>
        <p:nvSpPr>
          <p:cNvPr id="6" name="Rectangle 6"/>
          <p:cNvSpPr>
            <a:spLocks noGrp="1"/>
          </p:cNvSpPr>
          <p:nvPr>
            <p:ph type="dt" sz="half" idx="2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fld id="{5C14FD69-4A85-4715-A222-ABB225B63BC6}" type="datetimeFigureOut">
              <a:rPr lang="en-US" smtClean="0"/>
              <a:pPr/>
              <a:t>5/10/2016</a:t>
            </a:fld>
            <a:endParaRPr lang="en-US" sz="1000" dirty="0" smtClean="0"/>
          </a:p>
        </p:txBody>
      </p:sp>
      <p:sp>
        <p:nvSpPr>
          <p:cNvPr id="20" name="Rectangle 20"/>
          <p:cNvSpPr>
            <a:spLocks noGrp="1"/>
          </p:cNvSpPr>
          <p:nvPr>
            <p:ph type="ftr" sz="quarter" idx="3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 algn="ctr">
              <a:defRPr sz="1000">
                <a:latin typeface="+mn-lt"/>
              </a:defRPr>
            </a:lvl1pPr>
          </a:lstStyle>
          <a:p>
            <a:pPr algn="ctr"/>
            <a:endParaRPr lang="en-US" sz="1000" smtClean="0"/>
          </a:p>
        </p:txBody>
      </p:sp>
      <p:sp>
        <p:nvSpPr>
          <p:cNvPr id="21" name="Rectangle 21"/>
          <p:cNvSpPr>
            <a:spLocks noGrp="1"/>
          </p:cNvSpPr>
          <p:nvPr>
            <p:ph type="sldNum" sz="quarter" idx="4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z="1000">
                <a:latin typeface="+mn-lt"/>
              </a:defRPr>
            </a:lvl1pPr>
          </a:lstStyle>
          <a:p>
            <a:pPr algn="r"/>
            <a:fld id="{D4C49B74-5DB2-4B03-B1D2-7F6A3C51C318}" type="slidenum">
              <a:rPr lang="en-US" smtClean="0"/>
              <a:pPr algn="r"/>
              <a:t>‹#›</a:t>
            </a:fld>
            <a:endParaRPr lang="en-US" sz="1000" dirty="0" smtClean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txStyles>
    <p:titleStyle>
      <a:defPPr>
        <a:defRPr sz="4400">
          <a:solidFill>
            <a:schemeClr val="tx1"/>
          </a:solidFill>
          <a:latin typeface="+mj-lt"/>
          <a:ea typeface="+mj-ea"/>
          <a:cs typeface="+mj-cs"/>
        </a:defRPr>
      </a:defPPr>
      <a:lvl1pPr algn="l" eaLnBrk="1" hangingPunct="1">
        <a:buNone/>
        <a:defRPr sz="3600">
          <a:solidFill>
            <a:schemeClr val="tx1">
              <a:alpha val="100000"/>
            </a:schemeClr>
          </a:solidFill>
          <a:latin typeface="+mj-lt"/>
        </a:defRPr>
      </a:lvl1pPr>
    </p:titleStyle>
    <p:body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342900" indent="-342900" eaLnBrk="1" hangingPunct="1">
        <a:buChar char="•"/>
        <a:defRPr sz="2800">
          <a:latin typeface="+mn-lt"/>
        </a:defRPr>
      </a:lvl1pPr>
      <a:lvl2pPr marL="742950" indent="-285750" eaLnBrk="1" hangingPunct="1">
        <a:buChar char="–"/>
        <a:defRPr sz="2400">
          <a:latin typeface="+mn-lt"/>
        </a:defRPr>
      </a:lvl2pPr>
      <a:lvl3pPr marL="1143000" indent="-228600" eaLnBrk="1" hangingPunct="1">
        <a:buChar char="•"/>
        <a:defRPr sz="2400">
          <a:latin typeface="+mn-lt"/>
        </a:defRPr>
      </a:lvl3pPr>
      <a:lvl4pPr marL="1600200" indent="-228600" eaLnBrk="1" hangingPunct="1">
        <a:buChar char="–"/>
        <a:defRPr sz="2000">
          <a:latin typeface="+mn-lt"/>
        </a:defRPr>
      </a:lvl4pPr>
      <a:lvl5pPr marL="2057400" indent="-228600" eaLnBrk="1" hangingPunct="1">
        <a:buChar char="»"/>
        <a:defRPr sz="2000">
          <a:latin typeface="+mn-lt"/>
        </a:defRPr>
      </a:lvl5pPr>
      <a:lvl6pPr marL="2514600" indent="-228600" eaLnBrk="1" hangingPunct="1">
        <a:buChar char="•"/>
        <a:defRPr sz="2000"/>
      </a:lvl6pPr>
      <a:lvl7pPr marL="2971800" indent="-228600" eaLnBrk="1" hangingPunct="1">
        <a:buChar char="•"/>
        <a:defRPr sz="2000"/>
      </a:lvl7pPr>
      <a:lvl8pPr marL="3429000" indent="-228600" eaLnBrk="1" hangingPunct="1">
        <a:buChar char="•"/>
        <a:defRPr sz="2000"/>
      </a:lvl8pPr>
      <a:lvl9pPr marL="3886200" indent="-228600" eaLnBrk="1" hangingPunct="1">
        <a:buChar char="•"/>
        <a:defRPr sz="2000"/>
      </a:lvl9pPr>
    </p:bodyStyle>
    <p:otherStyle>
      <a:defPPr>
        <a:defRPr>
          <a:solidFill>
            <a:schemeClr val="tx1"/>
          </a:solidFill>
          <a:latin typeface="+mn-lt"/>
          <a:ea typeface="+mn-ea"/>
          <a:cs typeface="+mn-cs"/>
        </a:defRPr>
      </a:defPPr>
      <a:lvl1pPr marL="0" eaLnBrk="1" hangingPunct="1"/>
      <a:lvl2pPr marL="457200" eaLnBrk="1" hangingPunct="1"/>
      <a:lvl3pPr marL="914400" eaLnBrk="1" hangingPunct="1"/>
      <a:lvl4pPr marL="1371600" eaLnBrk="1" hangingPunct="1"/>
      <a:lvl5pPr marL="1828800" eaLnBrk="1" hangingPunct="1"/>
      <a:lvl6pPr marL="2286000" eaLnBrk="1" hangingPunct="1"/>
      <a:lvl7pPr marL="2743200" eaLnBrk="1" hangingPunct="1"/>
      <a:lvl8pPr marL="3200400" eaLnBrk="1" hangingPunct="1"/>
      <a:lvl9pPr marL="3657600" eaLnBrk="1" hangingPunct="1"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2339752" y="5722830"/>
            <a:ext cx="3979844" cy="656088"/>
          </a:xfr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hu-HU" dirty="0" smtClean="0"/>
              <a:t>Táplálkozz egészségesen!</a:t>
            </a:r>
            <a:endParaRPr lang="hu-HU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07504" y="68239"/>
            <a:ext cx="8928992" cy="984497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/>
            <a:r>
              <a:rPr lang="hu-HU" sz="3200" b="1" i="1" dirty="0">
                <a:solidFill>
                  <a:srgbClr val="FF0000"/>
                </a:solidFill>
              </a:rPr>
              <a:t>Szendvicskészítés remekei</a:t>
            </a:r>
            <a:r>
              <a:rPr lang="hu-HU" sz="2800" dirty="0">
                <a:solidFill>
                  <a:srgbClr val="0070C0"/>
                </a:solidFill>
              </a:rPr>
              <a:t/>
            </a:r>
            <a:br>
              <a:rPr lang="hu-HU" sz="2800" dirty="0">
                <a:solidFill>
                  <a:srgbClr val="0070C0"/>
                </a:solidFill>
              </a:rPr>
            </a:br>
            <a:r>
              <a:rPr lang="hu-HU" sz="2800" b="1" i="1" dirty="0" smtClean="0">
                <a:solidFill>
                  <a:srgbClr val="0070C0"/>
                </a:solidFill>
              </a:rPr>
              <a:t>technika- </a:t>
            </a:r>
            <a:r>
              <a:rPr lang="hu-HU" sz="2800" b="1" i="1" dirty="0">
                <a:solidFill>
                  <a:srgbClr val="0070C0"/>
                </a:solidFill>
              </a:rPr>
              <a:t>és életvitel óra 5. </a:t>
            </a:r>
            <a:r>
              <a:rPr lang="hu-HU" sz="2800" b="1" i="1" dirty="0" smtClean="0">
                <a:solidFill>
                  <a:srgbClr val="0070C0"/>
                </a:solidFill>
              </a:rPr>
              <a:t>osztály</a:t>
            </a:r>
            <a:endParaRPr lang="hu-HU" sz="2800" dirty="0">
              <a:solidFill>
                <a:srgbClr val="0070C0"/>
              </a:solidFill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346864"/>
            <a:ext cx="2232248" cy="16724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Kép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578" y="3007070"/>
            <a:ext cx="2364449" cy="1773337"/>
          </a:xfrm>
          <a:prstGeom prst="rect">
            <a:avLst/>
          </a:prstGeom>
        </p:spPr>
      </p:pic>
      <p:pic>
        <p:nvPicPr>
          <p:cNvPr id="8" name="Kép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578" y="1124744"/>
            <a:ext cx="2399835" cy="1799876"/>
          </a:xfrm>
          <a:prstGeom prst="rect">
            <a:avLst/>
          </a:prstGeom>
        </p:spPr>
      </p:pic>
      <p:pic>
        <p:nvPicPr>
          <p:cNvPr id="13" name="Kép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2578" y="4863997"/>
            <a:ext cx="2364449" cy="1773336"/>
          </a:xfrm>
          <a:prstGeom prst="rect">
            <a:avLst/>
          </a:prstGeom>
        </p:spPr>
      </p:pic>
      <p:pic>
        <p:nvPicPr>
          <p:cNvPr id="14" name="Kép 1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212976"/>
            <a:ext cx="2143563" cy="3168352"/>
          </a:xfrm>
          <a:prstGeom prst="rect">
            <a:avLst/>
          </a:prstGeom>
        </p:spPr>
      </p:pic>
      <p:pic>
        <p:nvPicPr>
          <p:cNvPr id="1029" name="Picture 5" descr="http://files.fenysziv.webnode.hu/200000134-10d1f11cce/taplalkozas2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832" y="1142008"/>
            <a:ext cx="3875360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sign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楷体_GB2312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Custom Theme">
  <a:themeElements>
    <a:clrScheme name="Office Colors">
      <a:dk1>
        <a:sysClr val="windowText" lastClr="000000"/>
      </a:dk1>
      <a:lt1>
        <a:sysClr val="window" lastClr="FFFFFF"/>
      </a:lt1>
      <a:dk2>
        <a:srgbClr val="1F497D"/>
      </a:dk2>
      <a:lt2>
        <a:srgbClr val="FAF3E8"/>
      </a:lt2>
      <a:accent1>
        <a:srgbClr val="5C83B4"/>
      </a:accent1>
      <a:accent2>
        <a:srgbClr val="C0504D"/>
      </a:accent2>
      <a:accent3>
        <a:srgbClr val="9DBB61"/>
      </a:accent3>
      <a:accent4>
        <a:srgbClr val="8066A0"/>
      </a:accent4>
      <a:accent5>
        <a:srgbClr val="4BACC6"/>
      </a:accent5>
      <a:accent6>
        <a:srgbClr val="F59D56"/>
      </a:accent6>
      <a:hlink>
        <a:srgbClr val="0000FF"/>
      </a:hlink>
      <a:folHlink>
        <a:srgbClr val="800080"/>
      </a:folHlink>
    </a:clrScheme>
    <a:fontScheme name="Office Fonts">
      <a:majorFont>
        <a:latin typeface="Calibri"/>
        <a:ea typeface="MS PGothic"/>
        <a:cs typeface=""/>
      </a:majorFont>
      <a:minorFont>
        <a:latin typeface="Calibri"/>
        <a:ea typeface="MS PGothic"/>
        <a:cs typeface=""/>
      </a:minorFont>
    </a:fontScheme>
    <a:fmtScheme name="Office Effects">
      <a: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65000"/>
                <a:shade val="100000"/>
                <a:satMod val="133000"/>
              </a:schemeClr>
            </a:gs>
            <a:gs pos="15000">
              <a:schemeClr val="phClr">
                <a:tint val="50000"/>
                <a:shade val="100000"/>
                <a:satMod val="140000"/>
              </a:schemeClr>
            </a:gs>
            <a:gs pos="100000">
              <a:schemeClr val="phClr">
                <a:tint val="1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75000"/>
                <a:satMod val="160000"/>
              </a:schemeClr>
            </a:gs>
            <a:gs pos="62000">
              <a:schemeClr val="phClr">
                <a:tint val="100000"/>
                <a:shade val="100000"/>
                <a:satMod val="125000"/>
              </a:schemeClr>
            </a:gs>
            <a:gs pos="100000">
              <a:schemeClr val="phClr">
                <a:tint val="80000"/>
                <a:shade val="100000"/>
                <a:satMod val="140000"/>
              </a:schemeClr>
            </a:gs>
          </a:gsLst>
          <a:lin ang="16200000" scaled="1"/>
        </a:gradFill>
      </a:fillStyleLst>
      <a:lnStyleLst>
        <a:ln w="1270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>
              <a:srgbClr val="000000">
                <a:alpha val="61176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contourW="12700" prstMaterial="powder">
            <a:bevelT h="508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  <a:effectStyle>
          <a:effectLst>
            <a:reflection blurRad="12700" stA="25000" endPos="28000" dist="38100" dir="5400000" sy="-100000" rotWithShape="0"/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>
            <a:bevelT w="139700" h="38100"/>
            <a:contourClr>
              <a:schemeClr val="phClr">
                <a:tint val="100000"/>
                <a:shade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40000">
              <a:schemeClr val="phClr">
                <a:tint val="100000"/>
                <a:shade val="70000"/>
                <a:satMod val="145000"/>
              </a:schemeClr>
            </a:gs>
            <a:gs pos="100000">
              <a:schemeClr val="phClr">
                <a:tint val="85000"/>
                <a:shade val="100000"/>
                <a:satMod val="15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50000"/>
                <a:satMod val="145000"/>
              </a:schemeClr>
            </a:gs>
            <a:gs pos="30000">
              <a:schemeClr val="phClr">
                <a:tint val="100000"/>
                <a:shade val="65000"/>
                <a:satMod val="155000"/>
              </a:schemeClr>
            </a:gs>
            <a:gs pos="100000">
              <a:schemeClr val="phClr">
                <a:tint val="60000"/>
                <a:shade val="100000"/>
                <a:satMod val="170000"/>
              </a:schemeClr>
            </a:gs>
          </a:gsLst>
          <a:lin ang="16200000" scaled="1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9442475-664E-4988-ADD4-3C09E5A29C4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DesignTemplate</Template>
  <TotalTime>0</TotalTime>
  <Words>5</Words>
  <Application>Microsoft Office PowerPoint</Application>
  <PresentationFormat>Diavetítés a képernyőre (4:3 oldalarány)</PresentationFormat>
  <Paragraphs>2</Paragraphs>
  <Slides>1</Slides>
  <Notes>0</Notes>
  <HiddenSlides>0</HiddenSlides>
  <MMClips>0</MMClips>
  <ScaleCrop>false</ScaleCrop>
  <HeadingPairs>
    <vt:vector size="4" baseType="variant">
      <vt:variant>
        <vt:lpstr>Téma</vt:lpstr>
      </vt:variant>
      <vt:variant>
        <vt:i4>1</vt:i4>
      </vt:variant>
      <vt:variant>
        <vt:lpstr>Diacímek</vt:lpstr>
      </vt:variant>
      <vt:variant>
        <vt:i4>1</vt:i4>
      </vt:variant>
    </vt:vector>
  </HeadingPairs>
  <TitlesOfParts>
    <vt:vector size="2" baseType="lpstr">
      <vt:lpstr>DesignTemplate</vt:lpstr>
      <vt:lpstr>Szendvicskészítés remekei technika- és életvitel óra 5. osztály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2016-05-10T06:25:21Z</dcterms:created>
  <dcterms:modified xsi:type="dcterms:W3CDTF">2016-05-10T08:38:50Z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TC100738469990</vt:lpwstr>
  </property>
</Properties>
</file>